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75" r:id="rId8"/>
    <p:sldId id="261" r:id="rId9"/>
    <p:sldId id="273" r:id="rId10"/>
    <p:sldId id="262" r:id="rId11"/>
    <p:sldId id="264" r:id="rId12"/>
    <p:sldId id="265" r:id="rId13"/>
    <p:sldId id="266" r:id="rId14"/>
    <p:sldId id="268" r:id="rId15"/>
    <p:sldId id="269" r:id="rId16"/>
    <p:sldId id="270" r:id="rId17"/>
    <p:sldId id="276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CC5EA7-FA1E-CF74-AA3B-97D3B3462D15}" v="482" dt="2023-05-15T18:17:52.250"/>
    <p1510:client id="{8198BD0F-700D-97D5-0B58-A1B8808EBFC9}" v="27" dt="2023-05-18T01:03:07.281"/>
    <p1510:client id="{956BF545-226F-F8D0-9DB5-83E193BF4DEF}" v="82" dt="2023-04-11T22:30:01.524"/>
    <p1510:client id="{B2EDD078-DDFA-3750-A1AC-4B65E7B7D95F}" v="23" dt="2023-05-16T22:51:54.586"/>
    <p1510:client id="{ECA1A97C-F092-4D9B-272D-DEAC6E91E0F7}" v="3" dt="2023-04-11T22:26:26.2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170"/>
    <p:restoredTop sz="94697"/>
  </p:normalViewPr>
  <p:slideViewPr>
    <p:cSldViewPr snapToGrid="0" snapToObjects="1">
      <p:cViewPr varScale="1">
        <p:scale>
          <a:sx n="85" d="100"/>
          <a:sy n="85" d="100"/>
        </p:scale>
        <p:origin x="6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0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8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1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1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1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6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64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62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3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4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9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95D14-8457-CA46-AF43-48D92A78D46E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7427EB5-78B3-9D4A-926B-DD7C1722D30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152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0DC2-C804-A54C-B6A7-CE606D0DA1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Chalk Walk 2023</a:t>
            </a:r>
            <a:br>
              <a:rPr lang="en-US" dirty="0"/>
            </a:br>
            <a:r>
              <a:rPr lang="en-US" sz="3600"/>
              <a:t>Tuesday, May 23rd</a:t>
            </a:r>
            <a:br>
              <a:rPr lang="en-US" sz="3600" dirty="0"/>
            </a:br>
            <a:r>
              <a:rPr lang="en-US" sz="3600"/>
              <a:t>8:30-12:30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37D26D-4552-C14F-840C-A9CD2674CE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91440" rIns="91440" bIns="91440" rtlCol="0" anchor="t">
            <a:normAutofit/>
          </a:bodyPr>
          <a:lstStyle/>
          <a:p>
            <a:r>
              <a:rPr lang="en-US"/>
              <a:t>Volunteer training Powerpoint</a:t>
            </a:r>
            <a:endParaRPr lang="en-US" dirty="0"/>
          </a:p>
          <a:p>
            <a:r>
              <a:rPr lang="en-US"/>
              <a:t>Theme: books with Caldecott</a:t>
            </a:r>
            <a:r>
              <a:rPr lang="en-US" dirty="0"/>
              <a:t> awards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1E161B-9D3F-A34B-B7CF-A79614F62CEC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078869-8192-454D-9FA8-967E301FE478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9195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13B0B-6FE9-FAAD-B3DF-327AF09B8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83AB3-CDB6-2778-E547-2A394DD9C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Wolf Canyon Elementary would like to say "thank you" for volunteering your time to help with this special event.</a:t>
            </a:r>
          </a:p>
          <a:p>
            <a:pPr marL="0" indent="0">
              <a:buNone/>
            </a:pPr>
            <a:r>
              <a:rPr lang="en-US" dirty="0"/>
              <a:t>We cannot do this event without our volunteers. </a:t>
            </a:r>
          </a:p>
        </p:txBody>
      </p:sp>
    </p:spTree>
    <p:extLst>
      <p:ext uri="{BB962C8B-B14F-4D97-AF65-F5344CB8AC3E}">
        <p14:creationId xmlns:p14="http://schemas.microsoft.com/office/powerpoint/2010/main" val="304323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F6BC-0B86-8243-8759-311343B3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DA4E0-9E05-E340-A9DD-66EC52F4D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students will have the opportunity to engage in rich artistic experiences while working with peers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Students will make connections with the text selected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Chalk Walk brings the school community together through Visual Arts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1E1693-80E7-C74D-B3D6-F3B8061BE639}"/>
              </a:ext>
            </a:extLst>
          </p:cNvPr>
          <p:cNvSpPr/>
          <p:nvPr/>
        </p:nvSpPr>
        <p:spPr>
          <a:xfrm>
            <a:off x="685800" y="1432560"/>
            <a:ext cx="8473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7560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37B7-7BB9-3B4C-8880-80DCBBD44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EC91D-E029-5448-8BEE-E5D4EA13C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Pictures were selected by the Chalk Walk Committee</a:t>
            </a:r>
          </a:p>
          <a:p>
            <a:endParaRPr lang="en-US" dirty="0"/>
          </a:p>
          <a:p>
            <a:r>
              <a:rPr lang="en-US" dirty="0"/>
              <a:t>Pictures will be outlined the day before on May 22nd.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01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6EB4-D4B3-7649-8D9A-4AB3D3E23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16519"/>
            <a:ext cx="9291215" cy="1049235"/>
          </a:xfrm>
        </p:spPr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0387A-331B-EC43-9DAA-E1E334602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333500"/>
            <a:ext cx="9291215" cy="413284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The following materials will be provided to you:</a:t>
            </a:r>
            <a:endParaRPr lang="en-US"/>
          </a:p>
          <a:p>
            <a:r>
              <a:rPr lang="en-US" dirty="0"/>
              <a:t>A box of chalk</a:t>
            </a:r>
          </a:p>
          <a:p>
            <a:r>
              <a:rPr lang="en-US" dirty="0"/>
              <a:t>A gridded picture</a:t>
            </a:r>
          </a:p>
          <a:p>
            <a:r>
              <a:rPr lang="en-US" dirty="0"/>
              <a:t>Rotation schedule</a:t>
            </a:r>
          </a:p>
          <a:p>
            <a:r>
              <a:rPr lang="en-US" dirty="0"/>
              <a:t>Blue painter’s tape, butcher paper, and a spray bottle</a:t>
            </a:r>
          </a:p>
          <a:p>
            <a:r>
              <a:rPr lang="en-US" dirty="0"/>
              <a:t>Brushes</a:t>
            </a:r>
          </a:p>
          <a:p>
            <a:r>
              <a:rPr lang="en-US" dirty="0"/>
              <a:t>Baby wipes (for cleaning hands)</a:t>
            </a:r>
          </a:p>
          <a:p>
            <a:pPr marL="0" indent="0">
              <a:buNone/>
            </a:pPr>
            <a:r>
              <a:rPr lang="en-US" dirty="0"/>
              <a:t>	If you have the following items, bring them with you:</a:t>
            </a:r>
          </a:p>
          <a:p>
            <a:pPr marL="0" indent="0">
              <a:buNone/>
            </a:pPr>
            <a:endParaRPr lang="en-US" dirty="0"/>
          </a:p>
          <a:p>
            <a:pPr lvl="2"/>
            <a:r>
              <a:rPr lang="en-US" dirty="0"/>
              <a:t> handheld vacuum or shop vac (label with your name)</a:t>
            </a:r>
          </a:p>
          <a:p>
            <a:pPr lvl="2"/>
            <a:r>
              <a:rPr lang="en-US" dirty="0"/>
              <a:t>     extension cords/power strips (label with your name)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35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67C3E-0C49-2F42-B683-3F95A347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the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DA375-A4FD-4943-B125-E858B3B43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Wear comfortable, old clothes</a:t>
            </a:r>
          </a:p>
          <a:p>
            <a:r>
              <a:rPr lang="en-US"/>
              <a:t>Bring sunscreen, hat, knee pads/towels for kneeling, foldable chair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Chalk Walk Day:</a:t>
            </a:r>
          </a:p>
          <a:p>
            <a:r>
              <a:rPr lang="en-US" dirty="0"/>
              <a:t>When you arrive, check in at the welcome table and collect your supplies</a:t>
            </a:r>
          </a:p>
          <a:p>
            <a:r>
              <a:rPr lang="en-US" dirty="0"/>
              <a:t>Go to your assigned square and use the butcher paper and tape to mask square on the concrete. 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47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A2899-3502-CD1E-D2B8-4D3185E09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51376"/>
            <a:ext cx="9291215" cy="1049235"/>
          </a:xfrm>
        </p:spPr>
        <p:txBody>
          <a:bodyPr/>
          <a:lstStyle/>
          <a:p>
            <a:r>
              <a:rPr lang="en-US" dirty="0"/>
              <a:t>How to mask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47C99-0AA9-091D-BA16-33CEF3086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110" y="1121548"/>
            <a:ext cx="9757745" cy="4702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(imagine the example  is on the concrete)</a:t>
            </a:r>
          </a:p>
          <a:p>
            <a:r>
              <a:rPr lang="en-US" dirty="0"/>
              <a:t>Use blue tape and butcher paper and </a:t>
            </a:r>
          </a:p>
          <a:p>
            <a:pPr marL="0" indent="0">
              <a:buNone/>
            </a:pPr>
            <a:r>
              <a:rPr lang="en-US" dirty="0"/>
              <a:t>mask the border of your grid.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Leave the first row uncovered and mask the other rows.</a:t>
            </a:r>
          </a:p>
          <a:p>
            <a:endParaRPr lang="en-US" dirty="0"/>
          </a:p>
          <a:p>
            <a:r>
              <a:rPr lang="en-US" dirty="0"/>
              <a:t>Each time a row is complete, mask it.  This prevents the art from getting smudged when kids are coloring.  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0D24A4-2C71-8612-1A56-FA02205780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81" t="23355" r="3683" b="16985"/>
          <a:stretch/>
        </p:blipFill>
        <p:spPr>
          <a:xfrm rot="16200000">
            <a:off x="6253701" y="998304"/>
            <a:ext cx="1981476" cy="1909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1B6AE0-6868-C7F2-867B-180275D95C9F}"/>
              </a:ext>
            </a:extLst>
          </p:cNvPr>
          <p:cNvSpPr txBox="1"/>
          <p:nvPr/>
        </p:nvSpPr>
        <p:spPr>
          <a:xfrm>
            <a:off x="6566417" y="2429847"/>
            <a:ext cx="154732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Butcher paper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88258077-559B-3EBC-8ED1-5706A12698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80" t="18259" r="10198" b="12527"/>
          <a:stretch/>
        </p:blipFill>
        <p:spPr>
          <a:xfrm rot="16200000">
            <a:off x="8806542" y="2116741"/>
            <a:ext cx="1701790" cy="23216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8B493-00BA-1F33-726A-56E5E92A9665}"/>
              </a:ext>
            </a:extLst>
          </p:cNvPr>
          <p:cNvSpPr txBox="1"/>
          <p:nvPr/>
        </p:nvSpPr>
        <p:spPr>
          <a:xfrm>
            <a:off x="10249888" y="2878706"/>
            <a:ext cx="154732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Row 1 leave</a:t>
            </a:r>
          </a:p>
          <a:p>
            <a:r>
              <a:rPr lang="en-US" dirty="0"/>
              <a:t> </a:t>
            </a:r>
            <a:r>
              <a:rPr lang="en-US"/>
              <a:t>uncovered</a:t>
            </a:r>
          </a:p>
        </p:txBody>
      </p:sp>
    </p:spTree>
    <p:extLst>
      <p:ext uri="{BB962C8B-B14F-4D97-AF65-F5344CB8AC3E}">
        <p14:creationId xmlns:p14="http://schemas.microsoft.com/office/powerpoint/2010/main" val="574956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D145E-358E-574E-AB2F-53F9C71E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  <a:br>
              <a:rPr lang="en-US" dirty="0"/>
            </a:br>
            <a:r>
              <a:rPr lang="en-US" sz="1400" dirty="0"/>
              <a:t>* indicates New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87FD9-8F5F-DC4C-B7EA-66A60B6DB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Each class will have a schedule.  </a:t>
            </a:r>
            <a:r>
              <a:rPr lang="en-US" b="1" u="sng" dirty="0"/>
              <a:t>Please be on time to pick up students.</a:t>
            </a:r>
            <a:r>
              <a:rPr lang="en-US" dirty="0"/>
              <a:t>  If they need to stay a little longer to finish their square, they can.</a:t>
            </a:r>
          </a:p>
          <a:p>
            <a:r>
              <a:rPr lang="en-US" dirty="0"/>
              <a:t>Each student will be assigned a square.  The primary classes will have 24 squares, and the upper grade classes will have 30 squares.  </a:t>
            </a:r>
          </a:p>
          <a:p>
            <a:r>
              <a:rPr lang="en-US" dirty="0"/>
              <a:t>Each student is responsible for coloring in their assigned square.  </a:t>
            </a:r>
          </a:p>
          <a:p>
            <a:r>
              <a:rPr lang="en-US" dirty="0"/>
              <a:t> A square will typically have 1-2 colors.  </a:t>
            </a:r>
            <a:r>
              <a:rPr lang="en-US"/>
              <a:t>So,</a:t>
            </a:r>
            <a:r>
              <a:rPr lang="en-US" dirty="0"/>
              <a:t> it should be quick. </a:t>
            </a:r>
          </a:p>
          <a:p>
            <a:r>
              <a:rPr lang="en-US" dirty="0"/>
              <a:t>The rotations are 10 minutes long</a:t>
            </a:r>
          </a:p>
          <a:p>
            <a:r>
              <a:rPr lang="en-US" dirty="0"/>
              <a:t>All the art is anticipated to be completed by 12:00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8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C19E-D8AD-EA4B-B967-4C5A38E41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Grid     Upper Grade Grid</a:t>
            </a:r>
            <a:br>
              <a:rPr lang="en-US" dirty="0"/>
            </a:br>
            <a:r>
              <a:rPr lang="en-US" dirty="0"/>
              <a:t>(24 squares)                (30 Squares)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13DCA6-9B3A-2A43-B3E8-6610E58FF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013" y="2166730"/>
            <a:ext cx="4281781" cy="38149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45BA3C-90BD-7343-A314-1211BFCC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903" y="2200489"/>
            <a:ext cx="4072283" cy="374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3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BDAB-1F79-3F44-918A-FDAAF44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Coloring the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1B798-3E9A-8442-9E8C-9C9DAA4F3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students arrive, let them know what box they will be coloring and what </a:t>
            </a:r>
            <a:r>
              <a:rPr lang="en-US"/>
              <a:t>color(s) they will be </a:t>
            </a:r>
            <a:r>
              <a:rPr lang="en-US" dirty="0"/>
              <a:t>using</a:t>
            </a:r>
          </a:p>
          <a:p>
            <a:r>
              <a:rPr lang="en-US" dirty="0"/>
              <a:t>They can use their fingertips to rub the color in</a:t>
            </a:r>
          </a:p>
          <a:p>
            <a:r>
              <a:rPr lang="en-US" dirty="0"/>
              <a:t>Vacuum the chalk dust frequently</a:t>
            </a:r>
          </a:p>
          <a:p>
            <a:r>
              <a:rPr lang="en-US" dirty="0"/>
              <a:t>Once students are done, walk them back to class.</a:t>
            </a:r>
          </a:p>
          <a:p>
            <a:r>
              <a:rPr lang="en-US" dirty="0"/>
              <a:t>Save the outlining for the end (use the black chalk for this)</a:t>
            </a:r>
          </a:p>
        </p:txBody>
      </p:sp>
    </p:spTree>
    <p:extLst>
      <p:ext uri="{BB962C8B-B14F-4D97-AF65-F5344CB8AC3E}">
        <p14:creationId xmlns:p14="http://schemas.microsoft.com/office/powerpoint/2010/main" val="2015043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E997D-85BC-9B4D-8D87-D457F3C9C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 your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58F92-25B4-5747-9828-0856973E5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important that all kids are involved and working</a:t>
            </a:r>
          </a:p>
          <a:p>
            <a:endParaRPr lang="en-US" dirty="0"/>
          </a:p>
          <a:p>
            <a:r>
              <a:rPr lang="en-US" dirty="0"/>
              <a:t>If you have problems, please notify Mrs. </a:t>
            </a:r>
            <a:r>
              <a:rPr lang="en-US" dirty="0" err="1"/>
              <a:t>Adamos</a:t>
            </a:r>
            <a:r>
              <a:rPr lang="en-US" dirty="0"/>
              <a:t> or the classroom teacher</a:t>
            </a:r>
          </a:p>
          <a:p>
            <a:endParaRPr lang="en-US" dirty="0"/>
          </a:p>
          <a:p>
            <a:r>
              <a:rPr lang="en-US" dirty="0"/>
              <a:t>Mrs. </a:t>
            </a:r>
            <a:r>
              <a:rPr lang="en-US" dirty="0" err="1"/>
              <a:t>Adamos</a:t>
            </a:r>
            <a:r>
              <a:rPr lang="en-US" dirty="0"/>
              <a:t> will be available during the entire event to help</a:t>
            </a:r>
          </a:p>
        </p:txBody>
      </p:sp>
    </p:spTree>
    <p:extLst>
      <p:ext uri="{BB962C8B-B14F-4D97-AF65-F5344CB8AC3E}">
        <p14:creationId xmlns:p14="http://schemas.microsoft.com/office/powerpoint/2010/main" val="3710975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AC5F-8FB1-5E41-9BF0-06374585B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Finishing Touches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F68F9-1E06-154F-BC90-823F5E1C1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457" y="1564752"/>
            <a:ext cx="929121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r>
              <a:rPr lang="en-US" dirty="0"/>
              <a:t>Touch up areas</a:t>
            </a:r>
          </a:p>
          <a:p>
            <a:r>
              <a:rPr lang="en-US" dirty="0"/>
              <a:t>Outline everything with black chalk</a:t>
            </a:r>
          </a:p>
          <a:p>
            <a:r>
              <a:rPr lang="en-US" dirty="0"/>
              <a:t>Tape  picture to the right of the mural</a:t>
            </a:r>
          </a:p>
          <a:p>
            <a:r>
              <a:rPr lang="en-US" dirty="0"/>
              <a:t>Do not add extra borders or words around the concrete square</a:t>
            </a:r>
          </a:p>
          <a:p>
            <a:r>
              <a:rPr lang="en-US"/>
              <a:t>Before you remove butcher paper around the mural, dust/vacuum the area well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721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8059B-9DDA-7346-996B-70D8D7D60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119B4-2F07-9647-B3B1-291E3FE76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Through away all paper in the trash</a:t>
            </a:r>
          </a:p>
          <a:p>
            <a:r>
              <a:rPr lang="en-US" dirty="0"/>
              <a:t>Take canopy down (return canopies to the grass area by the front gate)</a:t>
            </a:r>
          </a:p>
          <a:p>
            <a:r>
              <a:rPr lang="en-US" dirty="0"/>
              <a:t>Return all materials to the welcome table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12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E1AE0-A398-BB40-853D-C7E265D47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Lunch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028EF-8B56-214F-8EFD-E25C87684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to sure to take a lunch break.  PTA will be provided lunch and refreshments</a:t>
            </a:r>
          </a:p>
        </p:txBody>
      </p:sp>
    </p:spTree>
    <p:extLst>
      <p:ext uri="{BB962C8B-B14F-4D97-AF65-F5344CB8AC3E}">
        <p14:creationId xmlns:p14="http://schemas.microsoft.com/office/powerpoint/2010/main" val="2293242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3A24-F902-B942-A197-236CC005B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Parade time</a:t>
            </a:r>
            <a:br>
              <a:rPr lang="en-US" dirty="0"/>
            </a:br>
            <a:r>
              <a:rPr lang="en-US"/>
              <a:t>We hope you can stay!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92AE0-DA26-F341-8857-9A7A0179A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will be coming out to view all the Chalk Walk art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Chalk Walk Parade</a:t>
            </a:r>
          </a:p>
          <a:p>
            <a:r>
              <a:rPr lang="en-US" dirty="0"/>
              <a:t>TK-1   1:30-1:45</a:t>
            </a:r>
          </a:p>
          <a:p>
            <a:r>
              <a:rPr lang="en-US" dirty="0"/>
              <a:t>2-4     1:45-2:00</a:t>
            </a:r>
          </a:p>
          <a:p>
            <a:r>
              <a:rPr lang="en-US" dirty="0"/>
              <a:t>5-6     2:00-2:20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882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C8894B-DB63-244A-9296-7D89B9C5A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9950" y="2879207"/>
            <a:ext cx="4213727" cy="3449638"/>
          </a:xfrm>
        </p:spPr>
      </p:pic>
      <p:pic>
        <p:nvPicPr>
          <p:cNvPr id="3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68F86851-69AD-0820-7956-CA60D51B0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27" y="142227"/>
            <a:ext cx="3512741" cy="3449638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1E5F483-DCEF-3E5B-E366-E56C67EE57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17" t="5504" r="9739" b="4128"/>
          <a:stretch/>
        </p:blipFill>
        <p:spPr>
          <a:xfrm>
            <a:off x="7856643" y="534"/>
            <a:ext cx="4556498" cy="306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41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graffiti, painted&#10;&#10;Description automatically generated">
            <a:extLst>
              <a:ext uri="{FF2B5EF4-FFF2-40B4-BE49-F238E27FC236}">
                <a16:creationId xmlns:a16="http://schemas.microsoft.com/office/drawing/2014/main" id="{875DEE02-4CF8-2137-CD02-50004DC87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619" y="1564481"/>
            <a:ext cx="2743200" cy="3657600"/>
          </a:xfrm>
          <a:prstGeom prst="rect">
            <a:avLst/>
          </a:prstGeom>
        </p:spPr>
      </p:pic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38C7DC1-3D8A-1DB3-5D9C-6B28E14A0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447" y="975122"/>
            <a:ext cx="2743200" cy="3657600"/>
          </a:xfrm>
          <a:prstGeom prst="rect">
            <a:avLst/>
          </a:prstGeom>
        </p:spPr>
      </p:pic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1D8FB8A0-9A68-A888-9BCF-012668C1E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791" y="308372"/>
            <a:ext cx="2743200" cy="36576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9E456C6-5F9C-4FA6-B792-7701590D2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4" y="350044"/>
            <a:ext cx="27432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29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BBBD20-889F-BF43-86AA-3F55CDB64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5494" y="3245644"/>
            <a:ext cx="5562600" cy="990600"/>
          </a:xfrm>
        </p:spPr>
      </p:pic>
    </p:spTree>
    <p:extLst>
      <p:ext uri="{BB962C8B-B14F-4D97-AF65-F5344CB8AC3E}">
        <p14:creationId xmlns:p14="http://schemas.microsoft.com/office/powerpoint/2010/main" val="88996779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{88C19DA6-4718-8742-AB29-F4A0C53F717C}tf10001119</Template>
  <TotalTime>999</TotalTime>
  <Words>466</Words>
  <Application>Microsoft Office PowerPoint</Application>
  <PresentationFormat>Widescreen</PresentationFormat>
  <Paragraphs>77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Gallery</vt:lpstr>
      <vt:lpstr>Chalk Walk 2023 Tuesday, May 23rd 8:30-12:30</vt:lpstr>
      <vt:lpstr>Thank you!!!!</vt:lpstr>
      <vt:lpstr>Purpose</vt:lpstr>
      <vt:lpstr>The picture</vt:lpstr>
      <vt:lpstr>Materials</vt:lpstr>
      <vt:lpstr>Prepare for the day</vt:lpstr>
      <vt:lpstr>How to mask</vt:lpstr>
      <vt:lpstr>Schedule * indicates New changes</vt:lpstr>
      <vt:lpstr>Primary Grid     Upper Grade Grid (24 squares)                (30 Squares)</vt:lpstr>
      <vt:lpstr>Coloring the picture</vt:lpstr>
      <vt:lpstr>Monitor your team</vt:lpstr>
      <vt:lpstr>Finishing Touches</vt:lpstr>
      <vt:lpstr>Clean-up</vt:lpstr>
      <vt:lpstr>Lunch time</vt:lpstr>
      <vt:lpstr>Parade time We hope you can stay!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Chalk Walk 2019</dc:title>
  <dc:creator>Microsoft Office User</dc:creator>
  <cp:lastModifiedBy>Microsoft Office User</cp:lastModifiedBy>
  <cp:revision>178</cp:revision>
  <dcterms:created xsi:type="dcterms:W3CDTF">2019-05-26T15:35:08Z</dcterms:created>
  <dcterms:modified xsi:type="dcterms:W3CDTF">2023-05-19T01:59:10Z</dcterms:modified>
</cp:coreProperties>
</file>